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4659"/>
  </p:normalViewPr>
  <p:slideViewPr>
    <p:cSldViewPr snapToGrid="0">
      <p:cViewPr>
        <p:scale>
          <a:sx n="107" d="100"/>
          <a:sy n="107" d="100"/>
        </p:scale>
        <p:origin x="25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21519</TotalTime>
  <Words>183</Words>
  <Application>Microsoft Macintosh PowerPoint</Application>
  <PresentationFormat>ワイド画面</PresentationFormat>
  <Paragraphs>75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19</cp:revision>
  <dcterms:created xsi:type="dcterms:W3CDTF">2024-12-24T03:20:35Z</dcterms:created>
  <dcterms:modified xsi:type="dcterms:W3CDTF">2025-01-28T00:23:53Z</dcterms:modified>
</cp:coreProperties>
</file>